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0" r:id="rId2"/>
    <p:sldId id="398" r:id="rId3"/>
    <p:sldId id="393" r:id="rId4"/>
    <p:sldId id="386" r:id="rId5"/>
    <p:sldId id="390" r:id="rId6"/>
    <p:sldId id="384" r:id="rId7"/>
    <p:sldId id="387" r:id="rId8"/>
    <p:sldId id="394" r:id="rId9"/>
    <p:sldId id="388" r:id="rId10"/>
    <p:sldId id="400" r:id="rId11"/>
    <p:sldId id="392" r:id="rId12"/>
    <p:sldId id="395" r:id="rId13"/>
    <p:sldId id="396" r:id="rId14"/>
    <p:sldId id="401" r:id="rId15"/>
    <p:sldId id="405" r:id="rId16"/>
    <p:sldId id="3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B0C"/>
    <a:srgbClr val="F29B3C"/>
    <a:srgbClr val="176863"/>
    <a:srgbClr val="004157"/>
    <a:srgbClr val="1F9CD8"/>
    <a:srgbClr val="EB6307"/>
    <a:srgbClr val="C7C7C7"/>
    <a:srgbClr val="B2B2B2"/>
    <a:srgbClr val="A1A1A1"/>
    <a:srgbClr val="C5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406" autoAdjust="0"/>
    <p:restoredTop sz="85321" autoAdjust="0"/>
  </p:normalViewPr>
  <p:slideViewPr>
    <p:cSldViewPr snapToGrid="0">
      <p:cViewPr varScale="1">
        <p:scale>
          <a:sx n="82" d="100"/>
          <a:sy n="82" d="100"/>
        </p:scale>
        <p:origin x="168" y="3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3E5DC-BB73-4937-98CF-FC529CAAF71B}" type="datetimeFigureOut">
              <a:rPr lang="de-DE" smtClean="0"/>
              <a:pPr/>
              <a:t>02.09.19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9DA0-564B-4FEB-B6BF-699D7C93FE7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71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939-4631-4929-943B-43B034D191CE}" type="datetimeFigureOut">
              <a:rPr lang="de-DE" smtClean="0"/>
              <a:pPr/>
              <a:t>02.09.19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16DBD-5A8B-4E72-AF40-B62645404AC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6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Smart Environments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80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Poster </a:t>
            </a:r>
            <a:r>
              <a:rPr lang="en-GB" dirty="0" err="1"/>
              <a:t>zeigen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9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00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32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Poster </a:t>
            </a:r>
            <a:r>
              <a:rPr lang="en-GB" dirty="0" err="1"/>
              <a:t>zeigen</a:t>
            </a:r>
            <a:r>
              <a:rPr lang="en-GB" dirty="0"/>
              <a:t>, </a:t>
            </a:r>
            <a:r>
              <a:rPr lang="en-GB" dirty="0" err="1"/>
              <a:t>hauptsächlich</a:t>
            </a:r>
            <a:r>
              <a:rPr lang="en-GB" dirty="0"/>
              <a:t> IDE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13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2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67" y="6047798"/>
            <a:ext cx="12188825" cy="819346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894826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4145"/>
            <a:ext cx="864334" cy="365125"/>
          </a:xfrm>
        </p:spPr>
        <p:txBody>
          <a:bodyPr/>
          <a:lstStyle/>
          <a:p>
            <a:fld id="{55009064-21D7-415B-B5C1-76EBC4098E5E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7894" y="6415395"/>
            <a:ext cx="736833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7" y="6314638"/>
            <a:ext cx="346364" cy="48775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38" y="6292796"/>
            <a:ext cx="1160721" cy="3557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3" y="6348487"/>
            <a:ext cx="664994" cy="27507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4" y="6330104"/>
            <a:ext cx="609851" cy="36489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4" y="6317665"/>
            <a:ext cx="516752" cy="30165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19" y="6173543"/>
            <a:ext cx="561459" cy="5614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89" y="6345322"/>
            <a:ext cx="775964" cy="3152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1" y="6335604"/>
            <a:ext cx="368150" cy="32870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9" y="6356406"/>
            <a:ext cx="1828434" cy="330641"/>
          </a:xfrm>
          <a:prstGeom prst="rect">
            <a:avLst/>
          </a:prstGeom>
        </p:spPr>
      </p:pic>
      <p:pic>
        <p:nvPicPr>
          <p:cNvPr id="44034" name="Picture 2" descr="Bildergebnis für offis oldenburg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975"/>
          <a:stretch>
            <a:fillRect/>
          </a:stretch>
        </p:blipFill>
        <p:spPr bwMode="auto">
          <a:xfrm>
            <a:off x="7636192" y="6473451"/>
            <a:ext cx="525767" cy="1444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BF5-021F-4DCB-9F14-22F24C8C067B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EC86-1C83-4C85-9476-D10313A78964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095-5EC5-4292-9326-DE87CA5113E7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0AB9-BA4D-4484-B722-D10AB1053D03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DDC7-47CD-4D92-99F3-B36962A84F7A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A77A-A920-4DC0-998E-2771F8494229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86145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E0EA32-AA55-4D9C-9709-B3A28D7EE357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8D99-DE23-4C48-8367-BC1110E4A7F2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7527A1-9CA2-41D9-A77F-EAC710A48966}" type="datetime1">
              <a:rPr lang="de-DE" smtClean="0"/>
              <a:pPr/>
              <a:t>02.09.19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makercase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5195559" y="3818109"/>
            <a:ext cx="715107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Upgrade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299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</a:t>
            </a:r>
          </a:p>
        </p:txBody>
      </p:sp>
    </p:spTree>
    <p:extLst>
      <p:ext uri="{BB962C8B-B14F-4D97-AF65-F5344CB8AC3E}">
        <p14:creationId xmlns:p14="http://schemas.microsoft.com/office/powerpoint/2010/main" val="183940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>
            <a:off x="4092513" y="4939154"/>
            <a:ext cx="3973561" cy="13344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774" y="336480"/>
            <a:ext cx="10058400" cy="1450757"/>
          </a:xfrm>
        </p:spPr>
        <p:txBody>
          <a:bodyPr/>
          <a:lstStyle/>
          <a:p>
            <a:r>
              <a:rPr lang="en-GB" dirty="0"/>
              <a:t>Calliope mini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142EAD-E5E0-834F-A3CD-29E7C0AD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5032" y="772404"/>
            <a:ext cx="4670648" cy="46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4CABB2-D897-0547-B19C-E58BC6D5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83" y="0"/>
            <a:ext cx="10058400" cy="1450757"/>
          </a:xfrm>
        </p:spPr>
        <p:txBody>
          <a:bodyPr/>
          <a:lstStyle/>
          <a:p>
            <a:r>
              <a:rPr lang="en-GB" dirty="0"/>
              <a:t>Quick ‘n’ Dirty Prototyping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43C2864-005A-964B-9D66-1DE0BB1CB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158" y="1620090"/>
            <a:ext cx="6419078" cy="427591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354718-893C-6B42-B06B-C7FCEB03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5078834-754C-8E42-972A-48FBC9BDBFF8}"/>
              </a:ext>
            </a:extLst>
          </p:cNvPr>
          <p:cNvSpPr/>
          <p:nvPr/>
        </p:nvSpPr>
        <p:spPr>
          <a:xfrm>
            <a:off x="9395036" y="5245965"/>
            <a:ext cx="256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Zeit</a:t>
            </a:r>
            <a:r>
              <a:rPr lang="en-GB" dirty="0">
                <a:sym typeface="Wingdings" pitchFamily="2" charset="2"/>
              </a:rPr>
              <a:t>: ca. 45 </a:t>
            </a:r>
            <a:r>
              <a:rPr lang="en-GB" dirty="0" err="1">
                <a:sym typeface="Wingdings" pitchFamily="2" charset="2"/>
              </a:rPr>
              <a:t>Minuten</a:t>
            </a:r>
            <a:r>
              <a:rPr lang="en-GB" dirty="0">
                <a:sym typeface="Wingdings" pitchFamily="2" charset="2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92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</a:t>
            </a:r>
          </a:p>
        </p:txBody>
      </p:sp>
    </p:spTree>
    <p:extLst>
      <p:ext uri="{BB962C8B-B14F-4D97-AF65-F5344CB8AC3E}">
        <p14:creationId xmlns:p14="http://schemas.microsoft.com/office/powerpoint/2010/main" val="3693553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r>
              <a:rPr lang="de-DE" dirty="0">
                <a:hlinkClick r:id="rId2"/>
              </a:rPr>
              <a:t>https://www.makercase.com/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5A09E53-A166-404F-971A-F76B6AF6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29" y="1277259"/>
            <a:ext cx="5583905" cy="4399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280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Inkscape</a:t>
            </a:r>
            <a:r>
              <a:rPr lang="de-DE" dirty="0"/>
              <a:t> weiter bearbeiten und individualisieren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14BD77-A6F0-6D47-ABCD-1D96B4000196}"/>
              </a:ext>
            </a:extLst>
          </p:cNvPr>
          <p:cNvSpPr/>
          <p:nvPr/>
        </p:nvSpPr>
        <p:spPr>
          <a:xfrm>
            <a:off x="1214895" y="3626213"/>
            <a:ext cx="23068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X: 169,000</a:t>
            </a:r>
          </a:p>
          <a:p>
            <a:r>
              <a:rPr lang="en-GB" sz="1400" dirty="0"/>
              <a:t>Y: 144,382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B36EEFC-9386-2B49-9D95-0F1F106257A2}"/>
              </a:ext>
            </a:extLst>
          </p:cNvPr>
          <p:cNvGrpSpPr/>
          <p:nvPr/>
        </p:nvGrpSpPr>
        <p:grpSpPr>
          <a:xfrm>
            <a:off x="3524382" y="2920285"/>
            <a:ext cx="5490633" cy="2065868"/>
            <a:chOff x="2370667" y="2951240"/>
            <a:chExt cx="7061198" cy="302622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5B8C224-CB6A-DF47-A509-F8135BBE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0667" y="2951240"/>
              <a:ext cx="7061198" cy="3026228"/>
            </a:xfrm>
            <a:prstGeom prst="rect">
              <a:avLst/>
            </a:prstGeom>
          </p:spPr>
        </p:pic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25C2EA77-5DF6-5A4B-AEEF-31444429AA13}"/>
                </a:ext>
              </a:extLst>
            </p:cNvPr>
            <p:cNvCxnSpPr>
              <a:cxnSpLocks/>
            </p:cNvCxnSpPr>
            <p:nvPr/>
          </p:nvCxnSpPr>
          <p:spPr>
            <a:xfrm>
              <a:off x="5706534" y="4464354"/>
              <a:ext cx="3860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C8E0B4A4-2A3F-3D49-917C-B4798F8DC5FB}"/>
                </a:ext>
              </a:extLst>
            </p:cNvPr>
            <p:cNvSpPr/>
            <p:nvPr/>
          </p:nvSpPr>
          <p:spPr>
            <a:xfrm>
              <a:off x="4578124" y="3480619"/>
              <a:ext cx="20441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err="1"/>
                <a:t>Abstand</a:t>
              </a:r>
              <a:r>
                <a:rPr lang="en-GB" dirty="0"/>
                <a:t>: 21,54 </a:t>
              </a:r>
              <a:r>
                <a:rPr lang="en-GB" dirty="0" err="1"/>
                <a:t>px</a:t>
              </a:r>
              <a:endParaRPr lang="en-GB" dirty="0"/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C8F21D46-15D6-DC42-829B-D8D780DA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250" y="987220"/>
            <a:ext cx="1392416" cy="15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5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5195559" y="3818109"/>
            <a:ext cx="715107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smile</a:t>
            </a:r>
            <a:r>
              <a:rPr lang="de-DE" dirty="0"/>
              <a:t>- Projekttag</a:t>
            </a:r>
          </a:p>
        </p:txBody>
      </p:sp>
    </p:spTree>
    <p:extLst>
      <p:ext uri="{BB962C8B-B14F-4D97-AF65-F5344CB8AC3E}">
        <p14:creationId xmlns:p14="http://schemas.microsoft.com/office/powerpoint/2010/main" val="173387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8F8F-9E7D-B442-9C79-60FF9AF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intelligente Umgebungen?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87203-6FC6-1C40-948C-B90A340C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Anwendungen, die Menschen im Alltag unterstützen, indem sie </a:t>
            </a:r>
            <a:r>
              <a:rPr lang="de-DE" sz="3200" b="1" dirty="0">
                <a:solidFill>
                  <a:srgbClr val="EA5B0C"/>
                </a:solidFill>
              </a:rPr>
              <a:t>selbstständig und vorausschauend handeln</a:t>
            </a:r>
            <a:r>
              <a:rPr lang="de-DE" sz="3200" dirty="0"/>
              <a:t>. </a:t>
            </a:r>
          </a:p>
          <a:p>
            <a:r>
              <a:rPr lang="de-DE" sz="3200" dirty="0"/>
              <a:t>In der Regel wird dies mit miteinander </a:t>
            </a:r>
            <a:r>
              <a:rPr lang="de-DE" sz="3200" b="1" dirty="0">
                <a:solidFill>
                  <a:srgbClr val="EA5B0C"/>
                </a:solidFill>
              </a:rPr>
              <a:t>vernetzten Geräten </a:t>
            </a:r>
            <a:r>
              <a:rPr lang="de-DE" sz="3200" dirty="0"/>
              <a:t>realisiert, die sowohl mit </a:t>
            </a:r>
            <a:r>
              <a:rPr lang="de-DE" sz="3200" b="1" dirty="0">
                <a:solidFill>
                  <a:srgbClr val="EA5B0C"/>
                </a:solidFill>
              </a:rPr>
              <a:t>Sensoren zur Erfassung von Situationen </a:t>
            </a:r>
            <a:r>
              <a:rPr lang="de-DE" sz="3200" dirty="0"/>
              <a:t>und Abläufen ausgestattet sind, als auch mit </a:t>
            </a:r>
            <a:r>
              <a:rPr lang="de-DE" sz="3200" b="1" dirty="0">
                <a:solidFill>
                  <a:srgbClr val="EA5B0C"/>
                </a:solidFill>
              </a:rPr>
              <a:t>Aktoren, die aktiv in die Umgebung eingreifen </a:t>
            </a:r>
            <a:r>
              <a:rPr lang="de-DE" sz="3200" dirty="0"/>
              <a:t>können.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622A3-5FA2-2049-A3C0-4213C24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72A6E-9EA9-E44D-88EA-D011F130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machen wir?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C76544-8CAA-BE48-8B0A-8B038F17D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4437"/>
            <a:ext cx="10058400" cy="3208713"/>
          </a:xfrm>
        </p:spPr>
        <p:txBody>
          <a:bodyPr>
            <a:normAutofit/>
          </a:bodyPr>
          <a:lstStyle/>
          <a:p>
            <a:pPr marL="473075" indent="-457200">
              <a:buFont typeface="Wingdings" pitchFamily="2" charset="2"/>
              <a:buChar char="v"/>
            </a:pPr>
            <a:r>
              <a:rPr lang="de-DE" sz="2800" dirty="0"/>
              <a:t>Wie wollt ihr eurer Zimmer intelligent gestalten und erweitern?</a:t>
            </a:r>
          </a:p>
          <a:p>
            <a:pPr marL="411163" indent="-395288">
              <a:buFont typeface="Wingdings" pitchFamily="2" charset="2"/>
              <a:buChar char="v"/>
            </a:pPr>
            <a:r>
              <a:rPr lang="de-DE" sz="2800" dirty="0"/>
              <a:t>Was könnte ein intelligentes System alles für euch erledigen? 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Vielleicht braucht ihr eine Alarmanlage, um das Zimmer vor Eindringlingen zu schützen?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Oder möchtet ihr vielleicht je nach Tageszeit ein anderes stimmungsvolles Licht? 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B6B157-51A9-4644-AA75-D08D261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4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774" y="336480"/>
            <a:ext cx="10058400" cy="1450757"/>
          </a:xfrm>
        </p:spPr>
        <p:txBody>
          <a:bodyPr/>
          <a:lstStyle/>
          <a:p>
            <a:r>
              <a:rPr lang="en-GB" dirty="0"/>
              <a:t>Calliope mini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142EAD-E5E0-834F-A3CD-29E7C0AD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85032" y="772404"/>
            <a:ext cx="4670648" cy="46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4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100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448EE4-1387-D84F-9253-DC6A9B43EA8E}"/>
              </a:ext>
            </a:extLst>
          </p:cNvPr>
          <p:cNvSpPr/>
          <p:nvPr/>
        </p:nvSpPr>
        <p:spPr>
          <a:xfrm rot="943214">
            <a:off x="4163570" y="1707053"/>
            <a:ext cx="7117921" cy="23128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58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Ideenfindung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2DBDB7-2BDC-2341-B071-831C8E28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411163" indent="-411163">
              <a:buFont typeface="Wingdings" pitchFamily="2" charset="2"/>
              <a:buChar char="v"/>
            </a:pPr>
            <a:r>
              <a:rPr lang="en-GB" dirty="0"/>
              <a:t>Was </a:t>
            </a:r>
            <a:r>
              <a:rPr lang="en-GB" dirty="0" err="1"/>
              <a:t>machst</a:t>
            </a:r>
            <a:r>
              <a:rPr lang="en-GB" dirty="0"/>
              <a:t> </a:t>
            </a:r>
            <a:r>
              <a:rPr lang="en-GB" dirty="0" err="1"/>
              <a:t>euer</a:t>
            </a:r>
            <a:r>
              <a:rPr lang="en-GB" dirty="0"/>
              <a:t> System?</a:t>
            </a:r>
          </a:p>
          <a:p>
            <a:pPr marL="411163" indent="-411163">
              <a:buFont typeface="Wingdings" pitchFamily="2" charset="2"/>
              <a:buChar char="v"/>
            </a:pP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Zimmer </a:t>
            </a:r>
            <a:br>
              <a:rPr lang="en-GB" dirty="0"/>
            </a:br>
            <a:r>
              <a:rPr lang="en-GB" dirty="0" err="1"/>
              <a:t>eingebunden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?</a:t>
            </a:r>
          </a:p>
          <a:p>
            <a:pPr marL="411163" indent="-411163">
              <a:buFont typeface="Wingdings" pitchFamily="2" charset="2"/>
              <a:buChar char="v"/>
            </a:pP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aussehen</a:t>
            </a:r>
            <a:r>
              <a:rPr lang="en-GB" dirty="0"/>
              <a:t>?</a:t>
            </a:r>
          </a:p>
          <a:p>
            <a:pPr marL="411163" indent="-411163">
              <a:buFont typeface="Wingdings" pitchFamily="2" charset="2"/>
              <a:buChar char="v"/>
            </a:pPr>
            <a:endParaRPr lang="en-GB" dirty="0"/>
          </a:p>
          <a:p>
            <a:pPr marL="0" indent="0">
              <a:buNone/>
            </a:pPr>
            <a:r>
              <a:rPr lang="en-GB" dirty="0">
                <a:sym typeface="Wingdings" pitchFamily="2" charset="2"/>
              </a:rPr>
              <a:t> </a:t>
            </a:r>
            <a:r>
              <a:rPr lang="en-GB" dirty="0" err="1">
                <a:sym typeface="Wingdings" pitchFamily="2" charset="2"/>
              </a:rPr>
              <a:t>Zeit</a:t>
            </a:r>
            <a:r>
              <a:rPr lang="en-GB" dirty="0">
                <a:sym typeface="Wingdings" pitchFamily="2" charset="2"/>
              </a:rPr>
              <a:t>: ca. 45 </a:t>
            </a:r>
            <a:r>
              <a:rPr lang="en-GB" dirty="0" err="1">
                <a:sym typeface="Wingdings" pitchFamily="2" charset="2"/>
              </a:rPr>
              <a:t>Minuten</a:t>
            </a:r>
            <a:r>
              <a:rPr lang="en-GB" dirty="0">
                <a:sym typeface="Wingdings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</a:t>
            </a:r>
          </a:p>
        </p:txBody>
      </p:sp>
    </p:spTree>
    <p:extLst>
      <p:ext uri="{BB962C8B-B14F-4D97-AF65-F5344CB8AC3E}">
        <p14:creationId xmlns:p14="http://schemas.microsoft.com/office/powerpoint/2010/main" val="885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4CD46-EA1C-7A4F-BD00-5C6C677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6" y="286604"/>
            <a:ext cx="10396024" cy="911602"/>
          </a:xfrm>
        </p:spPr>
        <p:txBody>
          <a:bodyPr/>
          <a:lstStyle/>
          <a:p>
            <a:r>
              <a:rPr lang="en-GB" b="1" dirty="0" err="1"/>
              <a:t>Nutzungskontext</a:t>
            </a:r>
            <a:endParaRPr lang="en-GB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F73465-6036-CC46-AFE8-07F7490C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76A3573-2A02-B843-BAA8-D270E33F591E}"/>
              </a:ext>
            </a:extLst>
          </p:cNvPr>
          <p:cNvSpPr/>
          <p:nvPr/>
        </p:nvSpPr>
        <p:spPr>
          <a:xfrm>
            <a:off x="759656" y="2276620"/>
            <a:ext cx="3066757" cy="3601329"/>
          </a:xfrm>
          <a:prstGeom prst="roundRect">
            <a:avLst/>
          </a:prstGeom>
          <a:noFill/>
          <a:ln>
            <a:solidFill>
              <a:srgbClr val="F2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2F46E9B-FD46-8D4C-9D0B-7B789CD3E1E5}"/>
              </a:ext>
            </a:extLst>
          </p:cNvPr>
          <p:cNvSpPr/>
          <p:nvPr/>
        </p:nvSpPr>
        <p:spPr>
          <a:xfrm>
            <a:off x="4403454" y="2276620"/>
            <a:ext cx="3066757" cy="36013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3C2066F-C0C5-7440-82BA-1DD252701A87}"/>
              </a:ext>
            </a:extLst>
          </p:cNvPr>
          <p:cNvSpPr/>
          <p:nvPr/>
        </p:nvSpPr>
        <p:spPr>
          <a:xfrm>
            <a:off x="8145726" y="2260206"/>
            <a:ext cx="3066757" cy="360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306E1E-F63F-A742-B15D-A986A96A0703}"/>
              </a:ext>
            </a:extLst>
          </p:cNvPr>
          <p:cNvSpPr txBox="1"/>
          <p:nvPr/>
        </p:nvSpPr>
        <p:spPr>
          <a:xfrm>
            <a:off x="824153" y="1359020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Walkway Expand UltraBold" pitchFamily="2" charset="0"/>
              </a:rPr>
              <a:t>Wer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ist</a:t>
            </a:r>
            <a:r>
              <a:rPr lang="en-GB" sz="2000" dirty="0">
                <a:latin typeface="Walkway Expand UltraBold" pitchFamily="2" charset="0"/>
              </a:rPr>
              <a:t> der </a:t>
            </a:r>
            <a:r>
              <a:rPr lang="en-GB" sz="2000" dirty="0" err="1">
                <a:latin typeface="Walkway Expand UltraBold" pitchFamily="2" charset="0"/>
              </a:rPr>
              <a:t>Nutzer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1D3B482-6A88-044F-81AF-5DE9757336AA}"/>
              </a:ext>
            </a:extLst>
          </p:cNvPr>
          <p:cNvSpPr/>
          <p:nvPr/>
        </p:nvSpPr>
        <p:spPr>
          <a:xfrm>
            <a:off x="968670" y="3322206"/>
            <a:ext cx="255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Geschlecht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 du? Oder auch Freunde?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28AAA6-92C7-194D-93E0-01CEF8DF4A54}"/>
              </a:ext>
            </a:extLst>
          </p:cNvPr>
          <p:cNvSpPr txBox="1"/>
          <p:nvPr/>
        </p:nvSpPr>
        <p:spPr>
          <a:xfrm>
            <a:off x="4247864" y="1397320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Walkway Expand UltraBold" pitchFamily="2" charset="0"/>
              </a:rPr>
              <a:t>Wo </a:t>
            </a:r>
            <a:r>
              <a:rPr lang="en-GB" sz="2000" dirty="0" err="1">
                <a:latin typeface="Walkway Expand UltraBold" pitchFamily="2" charset="0"/>
              </a:rPr>
              <a:t>wird</a:t>
            </a:r>
            <a:r>
              <a:rPr lang="en-GB" sz="2000" dirty="0">
                <a:latin typeface="Walkway Expand UltraBold" pitchFamily="2" charset="0"/>
              </a:rPr>
              <a:t> das System </a:t>
            </a:r>
          </a:p>
          <a:p>
            <a:pPr algn="ctr"/>
            <a:r>
              <a:rPr lang="en-GB" sz="2000" dirty="0" err="1">
                <a:latin typeface="Walkway Expand UltraBold" pitchFamily="2" charset="0"/>
              </a:rPr>
              <a:t>benutzt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0F991A-3B15-2441-BF62-159D85D7BC61}"/>
              </a:ext>
            </a:extLst>
          </p:cNvPr>
          <p:cNvSpPr/>
          <p:nvPr/>
        </p:nvSpPr>
        <p:spPr>
          <a:xfrm>
            <a:off x="4593331" y="3330421"/>
            <a:ext cx="2632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Draußen? Drinnen?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Laut? Leise?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Hell? Dunkel?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4D7698-C1AC-134A-BBDB-FEE9C1E8A67A}"/>
              </a:ext>
            </a:extLst>
          </p:cNvPr>
          <p:cNvSpPr txBox="1"/>
          <p:nvPr/>
        </p:nvSpPr>
        <p:spPr>
          <a:xfrm>
            <a:off x="8059502" y="1397320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Was </a:t>
            </a:r>
            <a:r>
              <a:rPr lang="en-GB" sz="2000" dirty="0" err="1">
                <a:latin typeface="Walkway Expand UltraBold" pitchFamily="2" charset="0"/>
              </a:rPr>
              <a:t>soll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es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machen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2E36A5-FBD9-E441-9A6A-DD451377B492}"/>
              </a:ext>
            </a:extLst>
          </p:cNvPr>
          <p:cNvSpPr/>
          <p:nvPr/>
        </p:nvSpPr>
        <p:spPr>
          <a:xfrm>
            <a:off x="8257016" y="3287468"/>
            <a:ext cx="284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soll es für den Nutzer machen?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auf seine Umgebung reagieren?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2086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enutzerdefiniert 2">
      <a:majorFont>
        <a:latin typeface="Walkway Expand UltraBold"/>
        <a:ea typeface=""/>
        <a:cs typeface=""/>
      </a:majorFont>
      <a:minorFont>
        <a:latin typeface="Arial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</Words>
  <Application>Microsoft Macintosh PowerPoint</Application>
  <PresentationFormat>Breitbild</PresentationFormat>
  <Paragraphs>94</Paragraphs>
  <Slides>16</Slides>
  <Notes>8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ＭＳ Ｐゴシック</vt:lpstr>
      <vt:lpstr>ＭＳ Ｐゴシック</vt:lpstr>
      <vt:lpstr>Arial</vt:lpstr>
      <vt:lpstr>Calibri</vt:lpstr>
      <vt:lpstr>Symbol</vt:lpstr>
      <vt:lpstr>Times New Roman</vt:lpstr>
      <vt:lpstr>Verdana</vt:lpstr>
      <vt:lpstr>Walkway Expand UltraBold</vt:lpstr>
      <vt:lpstr>Wingdings</vt:lpstr>
      <vt:lpstr>Rückblick</vt:lpstr>
      <vt:lpstr>PowerPoint-Präsentation</vt:lpstr>
      <vt:lpstr>PowerPoint-Präsentation</vt:lpstr>
      <vt:lpstr>Was sind intelligente Umgebungen?</vt:lpstr>
      <vt:lpstr>Was machen wir?</vt:lpstr>
      <vt:lpstr>Calliope mini</vt:lpstr>
      <vt:lpstr>Nutzerzentrierter Designprozess</vt:lpstr>
      <vt:lpstr>Nutzerzentrierter Designprozess</vt:lpstr>
      <vt:lpstr>Ideenfindung</vt:lpstr>
      <vt:lpstr>Nutzungskontext</vt:lpstr>
      <vt:lpstr>Präsentation</vt:lpstr>
      <vt:lpstr>Nutzerzentrierter Designprozess</vt:lpstr>
      <vt:lpstr>Calliope mini</vt:lpstr>
      <vt:lpstr>Quick ‘n’ Dirty Prototyping</vt:lpstr>
      <vt:lpstr>Präsentation</vt:lpstr>
      <vt:lpstr>Box Designer</vt:lpstr>
      <vt:lpstr>Box Designer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dc:creator>Filiz</dc:creator>
  <cp:lastModifiedBy>Erika Root</cp:lastModifiedBy>
  <cp:revision>195</cp:revision>
  <dcterms:created xsi:type="dcterms:W3CDTF">2017-05-04T08:31:21Z</dcterms:created>
  <dcterms:modified xsi:type="dcterms:W3CDTF">2019-09-02T13:49:17Z</dcterms:modified>
</cp:coreProperties>
</file>